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468880"/>
            <a:ext cx="60350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Tech Guardian</dc:title>
  <dc:creator>The Tech Guardian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