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Didot"/>
                <a:ea typeface="Didot"/>
                <a:cs typeface="Didot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Didot"/>
                <a:ea typeface="Didot"/>
                <a:cs typeface="Dido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3pPr>
            <a:lvl4pPr marL="1158876" indent="-249238"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4pPr>
            <a:lvl5pPr marL="1692276" indent="-239714"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Didot"/>
                <a:ea typeface="Didot"/>
                <a:cs typeface="Dido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96322"/>
            <a:ext cx="1463040" cy="32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Didot"/>
                <a:ea typeface="Didot"/>
                <a:cs typeface="Didot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3pPr>
            <a:lvl4pPr marL="1158876" indent="-249238"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4pPr>
            <a:lvl5pPr marL="1692276" indent="-239714"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3pPr>
            <a:lvl4pPr marL="1158876" indent="-249238"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4pPr>
            <a:lvl5pPr marL="1692276" indent="-239714"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Didot"/>
                <a:ea typeface="Didot"/>
                <a:cs typeface="Dido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Didot"/>
                <a:ea typeface="Didot"/>
                <a:cs typeface="Dido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96322"/>
            <a:ext cx="1463040" cy="32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2F2D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077041"/>
            <a:ext cx="6035040" cy="1332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2F2D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Didot"/>
                <a:ea typeface="Didot"/>
                <a:cs typeface="Didot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Didot"/>
                <a:ea typeface="Didot"/>
                <a:cs typeface="Didot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Didot"/>
              <a:ea typeface="Didot"/>
              <a:cs typeface="Didot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Section title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96322"/>
            <a:ext cx="1463040" cy="32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2F2D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Didot"/>
                <a:ea typeface="Didot"/>
                <a:cs typeface="Didot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Didot"/>
                <a:ea typeface="Didot"/>
                <a:cs typeface="Didot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Didot"/>
              <a:ea typeface="Didot"/>
              <a:cs typeface="Didot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Thank you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96322"/>
            <a:ext cx="1463040" cy="32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Didot"/>
                <a:ea typeface="Didot"/>
                <a:cs typeface="Didot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Didot"/>
                <a:ea typeface="Didot"/>
                <a:cs typeface="Didot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3pPr>
            <a:lvl4pPr marL="1158876" indent="-249238"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4pPr>
            <a:lvl5pPr marL="1692276" indent="-239714"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3pPr>
            <a:lvl4pPr marL="1158876" indent="-249238"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4pPr>
            <a:lvl5pPr marL="1692276" indent="-239714">
              <a:tabLst>
                <a:tab pos="82550" algn="l"/>
              </a:tabLst>
              <a:defRPr sz="1800">
                <a:latin typeface="Didot"/>
                <a:ea typeface="Didot"/>
                <a:cs typeface="Didot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Didot"/>
                <a:ea typeface="Didot"/>
                <a:cs typeface="Didot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96322"/>
            <a:ext cx="1463040" cy="32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2F2D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Didot"/>
                <a:ea typeface="Didot"/>
                <a:cs typeface="Didot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Didot"/>
                <a:ea typeface="Didot"/>
                <a:cs typeface="Didot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Didot"/>
              <a:ea typeface="Didot"/>
              <a:cs typeface="Didot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Didot"/>
                <a:ea typeface="Didot"/>
                <a:cs typeface="Didot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4F4F4"/>
                </a:solidFill>
                <a:latin typeface="Didot"/>
                <a:ea typeface="Didot"/>
                <a:cs typeface="Didot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00% or “a short quote”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4F4F4"/>
                </a:solidFill>
                <a:latin typeface="Didot"/>
                <a:ea typeface="Didot"/>
                <a:cs typeface="Didot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96322"/>
            <a:ext cx="1463040" cy="32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Didot"/>
                <a:ea typeface="Didot"/>
                <a:cs typeface="Didot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2F2D2A"/>
      </a:dk2>
      <a:lt2>
        <a:srgbClr val="EFEAE0"/>
      </a:lt2>
      <a:accent1>
        <a:srgbClr val="2F2D2A"/>
      </a:accent1>
      <a:accent2>
        <a:srgbClr val="2F2D2A"/>
      </a:accent2>
      <a:accent3>
        <a:srgbClr val="2F2D2A"/>
      </a:accent3>
      <a:accent4>
        <a:srgbClr val="2F2D2A"/>
      </a:accent4>
      <a:accent5>
        <a:srgbClr val="2F2D2A"/>
      </a:accent5>
      <a:accent6>
        <a:srgbClr val="2F2D2A"/>
      </a:accent6>
      <a:hlink>
        <a:srgbClr val="2F2D2A"/>
      </a:hlink>
      <a:folHlink>
        <a:srgbClr val="2F2D2A"/>
      </a:folHlink>
    </a:clrScheme>
    <a:fontScheme name="Simplicity - Roboto">
      <a:majorFont>
        <a:latin typeface="Didot"/>
        <a:ea typeface=""/>
        <a:cs typeface=""/>
      </a:majorFont>
      <a:minorFont>
        <a:latin typeface="Dido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Ventures · Presentation template</dc:title>
  <dc:creator>Singular Ventures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