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Talento · Presentation template</dc:title>
  <dc:creator>Observatorio de Talento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