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C3C3B"/>
      </a:dk2>
      <a:lt2>
        <a:srgbClr val="F4F4F4"/>
      </a:lt2>
      <a:accent1>
        <a:srgbClr val="0E0E0E"/>
      </a:accent1>
      <a:accent2>
        <a:srgbClr val="3C3C3B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 · Presentation template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